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013CB-7422-41B9-82C2-B01DD56719C5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09530-0A1A-4E91-B9AB-4F57F18F9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72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45815-AD53-33C5-94D8-8960DC823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B5BE9A-7002-298D-67D8-6ED448CCB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19A333-056F-4111-CA3B-E01DECF3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CA9C-5C94-4592-B72D-0ADC62E00B37}" type="datetime1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C22B09-59E7-B511-DF7B-BC86BA91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Santé                       Novembre 2022                                   GUILLE Yoann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6864A5-4526-4B51-781D-F80E4366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5D50-6609-4776-838D-98F5C8A0E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68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BCBA8-D271-40B0-3CAD-486A8A30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1B220A-7219-A2D0-D8B7-894FA3881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1EC7E7-8716-CF34-BEC0-489C01C1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EA42-FF03-431A-BEDF-5356C0FAA378}" type="datetime1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382FB6-9F0C-F031-FE1D-9AB70C61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Santé                       Novembre 2022                                   GUILLE Yoann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67C58B-FB54-3EDA-9991-353240F3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5D50-6609-4776-838D-98F5C8A0E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38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FE53B1B-2395-DAB8-923D-8B2C45E20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C13084-A74F-A6AC-1E96-961686729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5E3B6C-9676-A0FA-BB46-E6DE8CE1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5DA0-3DEB-4454-A91F-19251EE45694}" type="datetime1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7826B6-9662-A0DD-B318-4D79C9F3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Santé                       Novembre 2022                                   GUILLE Yoann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A964AD-C3B2-4985-E196-382E99B5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5D50-6609-4776-838D-98F5C8A0E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44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D1ED21-8C23-BB8D-61D0-72E257A1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98692D-6216-9E7C-D7AD-B030B1F26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6F3CBF-EE99-0611-978F-99E837C9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29CA-985B-4B4B-99D0-14F51A34A3C2}" type="datetime1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CFE99D-ABBF-AB16-11B4-D69DB8A2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Santé                       Novembre 2022                                   GUILLE Yoann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24D8CA-E7BD-54DC-4B2A-87AF9B9E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5D50-6609-4776-838D-98F5C8A0E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69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D5C94-9DD0-111F-7A6D-8FA13395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9DD8A5-C47B-F3A4-37CB-8DCBC9DA4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576D84-96A4-DF67-57B8-5C1494D9B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693-4EEB-42E4-A5FF-D16C29959715}" type="datetime1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A91311-92F5-F714-10AF-33A95CD1F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Santé                       Novembre 2022                                   GUILLE Yoann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E635CD-3380-D88E-DE0A-3EDB7C687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5D50-6609-4776-838D-98F5C8A0E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10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C99E3B-7414-081B-881E-F4493FFF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72F4DA-8666-0213-B251-05A954A03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28D922-9B8B-5DD2-97DA-8D776111A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58B90C-63C7-5104-350B-F09C3FB27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6059-3A9C-4D72-8BF5-B3067BF32C8A}" type="datetime1">
              <a:rPr lang="fr-FR" smtClean="0"/>
              <a:t>17/11/2022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EE74F4-BFE4-F94C-94E5-7515C4242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Santé                       Novembre 2022                                   GUILLE Yoann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FF3633-2BD7-E9B0-35A9-E219F263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5D50-6609-4776-838D-98F5C8A0E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52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4E5FE-ADCA-B6B3-C12C-D2F88C34D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C6EB61-FD76-BE1F-D792-C02C55B57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860BB7-9A3D-3268-012B-8CDBC4229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B1F78D-AC3C-6CB5-0A62-22B3BAA6F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199910-DF3A-80B4-DBE7-2C81ED6BA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F45F975-2D13-98AF-B79D-F472DA80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05D2-872A-42FF-BFFE-065699FCCF7A}" type="datetime1">
              <a:rPr lang="fr-FR" smtClean="0"/>
              <a:t>17/11/2022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1565FD-FFCE-D8DD-AAFA-D211825A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Santé                       Novembre 2022                                   GUILLE Yoann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4FA43E-A674-201D-87DB-D0DFEFF2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5D50-6609-4776-838D-98F5C8A0E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55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AD5CB-E1DA-FCE6-AF14-8E954B6C3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A62BF9-B455-DE7E-E550-81E0430A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24AF-6695-40F2-80E7-6BA51F44DF93}" type="datetime1">
              <a:rPr lang="fr-FR" smtClean="0"/>
              <a:t>17/11/2022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9512EF-FEF9-BEA3-92D1-8F2FB2666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Santé                       Novembre 2022                                   GUILLE Yoann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2847B4-6EEE-E7B1-A4A3-241A462D1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5D50-6609-4776-838D-98F5C8A0E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79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61229F-FA6B-B6D1-80DA-8DCC9B4B0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4EDA-04E8-4D25-9E65-9CC2BCB432AE}" type="datetime1">
              <a:rPr lang="fr-FR" smtClean="0"/>
              <a:t>17/11/2022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3F6FF1-85D7-E8D8-8270-11FF281EE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Santé                       Novembre 2022                                   GUILLE Yoann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ED4E37-53AF-F3AE-ACED-1078A1C3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5D50-6609-4776-838D-98F5C8A0E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63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8F0004-14D8-CF8B-C36B-CE0EA9FD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8F6761-933C-25DC-1C0A-4A373AE63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B530C4-BDA4-F049-6329-2D4088FF5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5B3C97-B298-022E-21A9-58847DCC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A1BE-6D67-4EF4-9E5B-2804413DC032}" type="datetime1">
              <a:rPr lang="fr-FR" smtClean="0"/>
              <a:t>17/11/2022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57948D-DBF9-3F9C-1DA8-3C313763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Santé                       Novembre 2022                                   GUILLE Yoann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77B2D7-1DBE-B959-482E-55C64E41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5D50-6609-4776-838D-98F5C8A0E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95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683D70-AF40-6D94-CB34-952E15CF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A7BF039-5ED5-D88A-4852-CE05DB5B9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D08094-3F65-364A-DB32-A5B3822C5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A29CD8-6C17-4BDB-E165-12FFD66D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9B86-D835-4465-BFD6-C255B671294A}" type="datetime1">
              <a:rPr lang="fr-FR" smtClean="0"/>
              <a:t>17/11/2022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81F3B3-3E15-ADC9-44EA-D7ADE03D0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Santé                       Novembre 2022                                   GUILLE Yoann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EED481-EB76-83BA-60E6-EB14C0E0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5D50-6609-4776-838D-98F5C8A0E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5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C875320-5091-75A1-0B6B-ECD09921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A6DAB6-0384-6C24-282E-67800172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DE6BAA-AF62-FDA4-584B-CBB256C92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95E4C-A5F6-49CB-91B6-AF97675DB067}" type="datetime1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FDFAAE-7078-AD42-FB6A-296765154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Commission Santé                       Novembre 2022                                   GUILLE Yoann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32D6EC-B60C-4A6B-09A9-D1540F550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35D50-6609-4776-838D-98F5C8A0E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43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ndcookies.com/detail-40.html" TargetMode="External"/><Relationship Id="rId7" Type="http://schemas.openxmlformats.org/officeDocument/2006/relationships/hyperlink" Target="http://irimi-tenkan.blogspot.com/2008/09/acerca-de-los-ukemi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g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merci-mrc-fond-smiley-mots-94463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ACF7984-39BF-0399-A5BC-59EFD772D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0502" y="2163335"/>
            <a:ext cx="5107259" cy="510725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48EE102-7715-3365-3DB5-DF828BA703F3}"/>
              </a:ext>
            </a:extLst>
          </p:cNvPr>
          <p:cNvSpPr txBox="1"/>
          <p:nvPr/>
        </p:nvSpPr>
        <p:spPr>
          <a:xfrm>
            <a:off x="860502" y="7329523"/>
            <a:ext cx="451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catandcookies.com/detail-40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nc/3.0/"/>
              </a:rPr>
              <a:t>CC BY-NC</a:t>
            </a:r>
            <a:endParaRPr lang="fr-FR" sz="9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101F745-A690-A883-4EA0-74D133D88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genoux dans la pratique de l’</a:t>
            </a:r>
            <a:r>
              <a:rPr lang="fr-FR" dirty="0" err="1"/>
              <a:t>aikido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BD8860-4F8D-FCCB-32E9-6EC3354CB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367" y="160648"/>
            <a:ext cx="2453706" cy="13184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74B0FE3-A263-4ADC-AB82-C9E7C8C8A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378817" y="2911050"/>
            <a:ext cx="5952681" cy="3121256"/>
          </a:xfrm>
          <a:prstGeom prst="rect">
            <a:avLst/>
          </a:prstGeom>
        </p:spPr>
      </p:pic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4C2C04D2-86E3-86DB-D87E-C56D3806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Santé                       Novembre 2022                                   GUILLE Yoann</a:t>
            </a:r>
          </a:p>
        </p:txBody>
      </p:sp>
    </p:spTree>
    <p:extLst>
      <p:ext uri="{BB962C8B-B14F-4D97-AF65-F5344CB8AC3E}">
        <p14:creationId xmlns:p14="http://schemas.microsoft.com/office/powerpoint/2010/main" val="56095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EFA819-4EEC-FA8A-D9CB-EA9BB323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820184" y="2766218"/>
            <a:ext cx="6965931" cy="1325563"/>
          </a:xfrm>
        </p:spPr>
        <p:txBody>
          <a:bodyPr/>
          <a:lstStyle/>
          <a:p>
            <a:pPr algn="ctr"/>
            <a:r>
              <a:rPr lang="fr-FR" dirty="0"/>
              <a:t>Rappel anatomique</a:t>
            </a:r>
          </a:p>
        </p:txBody>
      </p:sp>
      <p:pic>
        <p:nvPicPr>
          <p:cNvPr id="4" name="Articulation du genou">
            <a:hlinkClick r:id="" action="ppaction://media"/>
            <a:extLst>
              <a:ext uri="{FF2B5EF4-FFF2-40B4-BE49-F238E27FC236}">
                <a16:creationId xmlns:a16="http://schemas.microsoft.com/office/drawing/2014/main" id="{29D0EF02-4CA4-E82F-1B64-B99D2C0E18A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6118" y="-33778"/>
            <a:ext cx="8605152" cy="6278075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CC3C22E-74F4-2AA3-C81D-ECFB003CDA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70" y="127909"/>
            <a:ext cx="2453706" cy="1318409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E78BE3-0B52-74B0-38EA-89ED1B6C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Santé                       Novembre 2022                                   GUILLE Yoann</a:t>
            </a:r>
          </a:p>
        </p:txBody>
      </p:sp>
    </p:spTree>
    <p:extLst>
      <p:ext uri="{BB962C8B-B14F-4D97-AF65-F5344CB8AC3E}">
        <p14:creationId xmlns:p14="http://schemas.microsoft.com/office/powerpoint/2010/main" val="69643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470601-49CF-9A04-010A-5CD1C96ED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Quand le genoux pause problème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E51B5E-902A-F516-96CF-000FE04D1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Suwariwaza</a:t>
            </a:r>
            <a:endParaRPr lang="fr-FR" dirty="0"/>
          </a:p>
          <a:p>
            <a:pPr lvl="1"/>
            <a:r>
              <a:rPr lang="fr-FR" dirty="0"/>
              <a:t>Appuis sur la capsule lors de la pratique</a:t>
            </a:r>
          </a:p>
          <a:p>
            <a:pPr lvl="1"/>
            <a:r>
              <a:rPr lang="fr-FR" dirty="0"/>
              <a:t>Appuis sur le tendon rotulien</a:t>
            </a:r>
          </a:p>
          <a:p>
            <a:pPr lvl="1"/>
            <a:r>
              <a:rPr lang="fr-FR" dirty="0"/>
              <a:t>Mobilisation des ménisques</a:t>
            </a:r>
          </a:p>
          <a:p>
            <a:pPr lvl="1"/>
            <a:r>
              <a:rPr lang="fr-FR" dirty="0"/>
              <a:t>Compression postérieure </a:t>
            </a:r>
          </a:p>
          <a:p>
            <a:pPr lvl="1"/>
            <a:r>
              <a:rPr lang="fr-FR" dirty="0"/>
              <a:t>Vascularisation du membre inférieur</a:t>
            </a:r>
          </a:p>
          <a:p>
            <a:r>
              <a:rPr lang="fr-FR" dirty="0" err="1"/>
              <a:t>Ukemi</a:t>
            </a:r>
            <a:endParaRPr lang="fr-FR" dirty="0"/>
          </a:p>
          <a:p>
            <a:pPr lvl="1"/>
            <a:r>
              <a:rPr lang="fr-FR" dirty="0"/>
              <a:t>Flexion maximum</a:t>
            </a:r>
          </a:p>
          <a:p>
            <a:pPr lvl="1"/>
            <a:r>
              <a:rPr lang="fr-FR" dirty="0"/>
              <a:t>Charge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F0059-7B39-C780-5AF5-A0841620D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683" y="224923"/>
            <a:ext cx="2453706" cy="1318409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64ED24-226C-D785-7290-AD963932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Santé                       Novembre 2022                                   GUILLE Yoann</a:t>
            </a:r>
          </a:p>
        </p:txBody>
      </p:sp>
    </p:spTree>
    <p:extLst>
      <p:ext uri="{BB962C8B-B14F-4D97-AF65-F5344CB8AC3E}">
        <p14:creationId xmlns:p14="http://schemas.microsoft.com/office/powerpoint/2010/main" val="167508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BC91F-E8D0-0335-030C-18E3E8E5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Piste de solutions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8BBEBF-04F5-FAB4-69FE-92AA0CD38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507"/>
            <a:ext cx="10515600" cy="515186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Techniques</a:t>
            </a:r>
          </a:p>
          <a:p>
            <a:pPr lvl="1"/>
            <a:r>
              <a:rPr lang="fr-FR" dirty="0"/>
              <a:t>Appuis correct: protection de la capsule et bourses séreuse</a:t>
            </a:r>
          </a:p>
          <a:p>
            <a:pPr lvl="1"/>
            <a:r>
              <a:rPr lang="fr-FR" dirty="0"/>
              <a:t>Pas de mouvements dangereux: respect des axes de travail</a:t>
            </a:r>
          </a:p>
          <a:p>
            <a:pPr lvl="1"/>
            <a:r>
              <a:rPr lang="fr-FR" dirty="0"/>
              <a:t>Respect de l’anatomie</a:t>
            </a:r>
          </a:p>
          <a:p>
            <a:pPr lvl="1"/>
            <a:r>
              <a:rPr lang="fr-FR" dirty="0"/>
              <a:t>Changement de position régulièrement</a:t>
            </a:r>
          </a:p>
          <a:p>
            <a:pPr lvl="1"/>
            <a:endParaRPr lang="fr-FR" dirty="0"/>
          </a:p>
          <a:p>
            <a:r>
              <a:rPr lang="fr-FR" dirty="0"/>
              <a:t>Physiques</a:t>
            </a:r>
          </a:p>
          <a:p>
            <a:pPr lvl="1"/>
            <a:r>
              <a:rPr lang="fr-FR" dirty="0"/>
              <a:t>Etirements: disponibilité</a:t>
            </a:r>
          </a:p>
          <a:p>
            <a:pPr lvl="1"/>
            <a:r>
              <a:rPr lang="fr-FR" dirty="0"/>
              <a:t>Renforcement: protection tendon rotulien</a:t>
            </a:r>
          </a:p>
          <a:p>
            <a:endParaRPr lang="fr-FR" dirty="0"/>
          </a:p>
          <a:p>
            <a:r>
              <a:rPr lang="fr-FR" dirty="0"/>
              <a:t>Physiologique</a:t>
            </a:r>
          </a:p>
          <a:p>
            <a:pPr lvl="1"/>
            <a:r>
              <a:rPr lang="fr-FR" dirty="0"/>
              <a:t>Hydratation</a:t>
            </a:r>
          </a:p>
          <a:p>
            <a:pPr lvl="1"/>
            <a:r>
              <a:rPr lang="fr-FR" dirty="0"/>
              <a:t>Alimentation</a:t>
            </a:r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4BF5B2-99DF-08DF-8F69-864C27DC5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09" y="372279"/>
            <a:ext cx="2453706" cy="1318409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215FEA-04AA-183A-A657-9449F5ECD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Santé                       Novembre 2022                                   GUILLE Yoann</a:t>
            </a:r>
          </a:p>
        </p:txBody>
      </p:sp>
    </p:spTree>
    <p:extLst>
      <p:ext uri="{BB962C8B-B14F-4D97-AF65-F5344CB8AC3E}">
        <p14:creationId xmlns:p14="http://schemas.microsoft.com/office/powerpoint/2010/main" val="331291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1F466A-EA8B-FDFC-3CFE-4015EC35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Santé                       Novembre 2022                                   GUILLE Yoann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CE713B-630B-D0E7-A6B9-5751C850A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428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126</Words>
  <Application>Microsoft Macintosh PowerPoint</Application>
  <PresentationFormat>Grand écran</PresentationFormat>
  <Paragraphs>32</Paragraphs>
  <Slides>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Les genoux dans la pratique de l’aikido</vt:lpstr>
      <vt:lpstr>Rappel anatomique</vt:lpstr>
      <vt:lpstr>Quand le genoux pause problème</vt:lpstr>
      <vt:lpstr>Piste de solutions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genoux dans la pratique de l’aikido</dc:title>
  <dc:creator>yoann guille</dc:creator>
  <cp:lastModifiedBy>Microsoft Office User</cp:lastModifiedBy>
  <cp:revision>1</cp:revision>
  <dcterms:created xsi:type="dcterms:W3CDTF">2022-11-16T21:29:07Z</dcterms:created>
  <dcterms:modified xsi:type="dcterms:W3CDTF">2022-11-17T10:23:38Z</dcterms:modified>
</cp:coreProperties>
</file>